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jY/Y6NQxkGryt9SrNQtl6znEGb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F85AAD-A844-4ED8-8112-0603FD273CD9}">
  <a:tblStyle styleId="{EAF85AAD-A844-4ED8-8112-0603FD273CD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customschemas.google.com/relationships/presentationmetadata" Target="metadata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time did the port scan occur? 4 May 0300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 many packets were sent, and from which IP? 10,217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indicates that this was a port scan? The increase of traffic being created from the Kali host at one given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time did the request occur? 4 May 0300 How many requests were made? 9,954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Which files were requested? In the solution file it states that the files requested would have been for the /connect _to_corporate_server. However, ours did  not have that request. So, the files requested for us was just for the secret folder. What did they contain? The secret_folder contained the instructions to connect to the webdav.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9" name="Google Shape;11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/>
              <a:t>How many requests were made in the attack? 9,954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/>
              <a:t>How many requests had been made before the attacker </a:t>
            </a:r>
            <a:br>
              <a:rPr lang="en" sz="1100"/>
            </a:br>
            <a:r>
              <a:rPr lang="en" sz="1100"/>
              <a:t>discovered the password? 9,949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 many requests were made to this directory? 47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Which files were requested? shell.php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9" name="Google Shape;122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1" name="Google Shape;12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5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7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4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4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4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4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1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2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6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5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50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50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0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5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5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5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5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5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5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6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6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4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4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4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6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6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7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7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7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2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9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9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9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9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0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No Account Lockout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3" name="Google Shape;113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34" name="Google Shape;1134;p1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Hydra to brute force ashton's password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Achievements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Cracked Ashton's password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9" name="Google Shape;1139;p10"/>
          <p:cNvGrpSpPr/>
          <p:nvPr/>
        </p:nvGrpSpPr>
        <p:grpSpPr>
          <a:xfrm>
            <a:off x="531877" y="1276688"/>
            <a:ext cx="3094271" cy="1732130"/>
            <a:chOff x="-3059199" y="1885638"/>
            <a:chExt cx="4034250" cy="2258023"/>
          </a:xfrm>
        </p:grpSpPr>
        <p:sp>
          <p:nvSpPr>
            <p:cNvPr id="1140" name="Google Shape;1140;p10"/>
            <p:cNvSpPr/>
            <p:nvPr/>
          </p:nvSpPr>
          <p:spPr>
            <a:xfrm>
              <a:off x="-3059199" y="3522360"/>
              <a:ext cx="695400" cy="621301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2" name="Google Shape;1142;p1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10"/>
          <p:cNvGrpSpPr/>
          <p:nvPr/>
        </p:nvGrpSpPr>
        <p:grpSpPr>
          <a:xfrm>
            <a:off x="3226449" y="978890"/>
            <a:ext cx="533372" cy="533480"/>
            <a:chOff x="457200" y="1378813"/>
            <a:chExt cx="695400" cy="695450"/>
          </a:xfrm>
        </p:grpSpPr>
        <p:sp>
          <p:nvSpPr>
            <p:cNvPr id="1145" name="Google Shape;1145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7" name="Google Shape;1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0479" y="2282586"/>
            <a:ext cx="5901489" cy="2352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Web-Dav access not host-restricted 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3" name="Google Shape;1153;p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54" name="Google Shape;1154;p1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1"/>
          <p:cNvSpPr txBox="1"/>
          <p:nvPr/>
        </p:nvSpPr>
        <p:spPr>
          <a:xfrm>
            <a:off x="754354" y="1540782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 gaining admin password, was able to establish web-dav connection from attack machine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Achievements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Uploaded reverse-shell exploit to web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6" name="Google Shape;1156;p1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7" name="Google Shape;1157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8" name="Google Shape;1158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" name="Google Shape;1159;p11"/>
          <p:cNvGrpSpPr/>
          <p:nvPr/>
        </p:nvGrpSpPr>
        <p:grpSpPr>
          <a:xfrm>
            <a:off x="461693" y="1276688"/>
            <a:ext cx="3164455" cy="2383841"/>
            <a:chOff x="-3150704" y="1885638"/>
            <a:chExt cx="4125755" cy="3107601"/>
          </a:xfrm>
        </p:grpSpPr>
        <p:sp>
          <p:nvSpPr>
            <p:cNvPr id="1160" name="Google Shape;1160;p11"/>
            <p:cNvSpPr/>
            <p:nvPr/>
          </p:nvSpPr>
          <p:spPr>
            <a:xfrm>
              <a:off x="-3150704" y="4371938"/>
              <a:ext cx="695400" cy="621301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2" name="Google Shape;1162;p1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4" name="Google Shape;1164;p11"/>
          <p:cNvGrpSpPr/>
          <p:nvPr/>
        </p:nvGrpSpPr>
        <p:grpSpPr>
          <a:xfrm>
            <a:off x="3226449" y="978890"/>
            <a:ext cx="533372" cy="533480"/>
            <a:chOff x="457200" y="1378813"/>
            <a:chExt cx="695400" cy="695450"/>
          </a:xfrm>
        </p:grpSpPr>
        <p:sp>
          <p:nvSpPr>
            <p:cNvPr id="1165" name="Google Shape;1165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6" name="Google Shape;1166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7" name="Google Shape;1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083" y="1480299"/>
            <a:ext cx="4918911" cy="326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2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4" name="Google Shape;1174;p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0" name="Google Shape;1180;p13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81" name="Google Shape;1181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2" name="Google Shape;1182;p13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13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84" name="Google Shape;1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187" y="1467800"/>
            <a:ext cx="8857560" cy="31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14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92" name="Google Shape;1192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3" name="Google Shape;1193;p1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14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95" name="Google Shape;11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50" y="1728787"/>
            <a:ext cx="76581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2" name="Google Shape;1202;p1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03" name="Google Shape;1203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4" name="Google Shape;1204;p1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15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06" name="Google Shape;12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350" y="1495045"/>
            <a:ext cx="8409300" cy="288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3" name="Google Shape;1213;p1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14" name="Google Shape;1214;p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5" name="Google Shape;1215;p1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1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17" name="Google Shape;12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1548300"/>
            <a:ext cx="74104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1007" y="2153175"/>
            <a:ext cx="6521986" cy="250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7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6" name="Google Shape;1226;p1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32" name="Google Shape;1232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3" name="Google Shape;1233;p18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Alert when a port scan is detected, drop connections from source when port scan is detected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threshold would you set to activate this alarm?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When same source IP accesses more than 4 ports in 4 minutes</a:t>
            </a:r>
            <a:endParaRPr/>
          </a:p>
        </p:txBody>
      </p:sp>
      <p:sp>
        <p:nvSpPr>
          <p:cNvPr id="1234" name="Google Shape;1234;p18"/>
          <p:cNvSpPr txBox="1"/>
          <p:nvPr>
            <p:ph idx="3" type="subTitle"/>
          </p:nvPr>
        </p:nvSpPr>
        <p:spPr>
          <a:xfrm>
            <a:off x="4466800" y="1544542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On the host (if no external firewall available):</a:t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-Configure iptables to drop connections from offending IPs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40" name="Google Shape;1240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1" name="Google Shape;1241;p1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Alert if hidden directory is accessed by an unauthorized source IP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At the first attempt by an unauthorized source</a:t>
            </a:r>
            <a:endParaRPr/>
          </a:p>
        </p:txBody>
      </p:sp>
      <p:sp>
        <p:nvSpPr>
          <p:cNvPr id="1242" name="Google Shape;1242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" sz="1050"/>
              <a:t>Restrict access to the hidden directory by configuring .htaccess file to allow only a specific IP or IP range and additionally add authentication.</a:t>
            </a:r>
            <a:endParaRPr sz="105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/>
              <a:t>1. By IP, add the following to .htaccess file: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/>
              <a:t>  Order allow, deny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/>
              <a:t>  Deny from all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/>
              <a:t>  Allow from x.x.x.x 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/>
              <a:t>2. Setup password authentication for the page as well by adding the appropriate lines to .htaccess and an accompanying password file (like .htpasswd).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000"/>
              <a:t>  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8" name="Google Shape;1248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9" name="Google Shape;1249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brute force attacks?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alert on 401 errors &gt; 5 per second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50" name="Google Shape;1250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1. Restrict access to authentication page (such as using .htaccess) 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2. Lockout accounts after a number of failed attempts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3. Increment a password authentication delay after a number of failed attempts</a:t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4. Block offending IP for a period of time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56" name="Google Shape;1256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7" name="Google Shape;1257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access to this directory?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Create an alert anytime it is accessed by a different machine other than the one that should only have access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Whenever someone accesses the webdav directory from an unauthorized IP/host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58" name="Google Shape;1258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1. Enable MFA for access to webdav</a:t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2. Restrict access to shared files and folders by IP / network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4" name="Google Shape;1264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65" name="Google Shape;1265;p2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we could set an alert for `.php` files that are uploaded to the server.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Anytime an executable code or file is transferred.</a:t>
            </a:r>
            <a:endParaRPr sz="1400"/>
          </a:p>
        </p:txBody>
      </p:sp>
      <p:sp>
        <p:nvSpPr>
          <p:cNvPr id="1266" name="Google Shape;1266;p2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1. Remove the ability to upload files to the directory through a web interface. </a:t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2. Require MFA to upload files</a:t>
            </a:r>
            <a:endParaRPr sz="14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3. Upload files to a directory that is not accessible via web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6892206" y="836916"/>
            <a:ext cx="2136628" cy="386967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Address Range: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192.168.1.1 - 192.168.1.254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OS: Linux kali 4.18.0-kali2-amd64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OS: Ubuntu 18.04.1 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OS: Ubuntu 18.04.3 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OS: Windows 10 Pro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ML-REFVM-445886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3" y="614141"/>
            <a:ext cx="6699600" cy="42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{EAF85AAD-A844-4ED8-8112-0603FD273CD9}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No name returned from nmap (ML-REFVM-445886)</a:t>
                      </a:r>
                      <a:endParaRPr sz="14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 </a:t>
                      </a:r>
                      <a:endParaRPr b="0" i="0" sz="12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Search and Metrics Dashboard/SErver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Pentesting Machine, Attacker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{EAF85AAD-A844-4ED8-8112-0603FD273CD9}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Browsable Web Directories</a:t>
                      </a:r>
                      <a:r>
                        <a:rPr i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. 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Web server allows remote directory browsing</a:t>
                      </a:r>
                      <a:endParaRPr sz="14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An attacker can perform recon on server directory, potentially exposing directories not meant for public access</a:t>
                      </a:r>
                      <a:endParaRPr sz="14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Publicly accessible admin authentication page</a:t>
                      </a:r>
                      <a:endParaRPr sz="14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Admin login page is accessible publicly</a:t>
                      </a:r>
                      <a:endParaRPr sz="14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Allows public access to admin login</a:t>
                      </a:r>
                      <a:endParaRPr sz="14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No Account Lockout</a:t>
                      </a:r>
                      <a:endParaRPr sz="14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Site allows unlimited failed login attempts</a:t>
                      </a:r>
                      <a:endParaRPr sz="14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/>
                        <a:t>Allows attacker to brute force login </a:t>
                      </a:r>
                      <a:endParaRPr sz="1400" u="none" cap="none" strike="noStrike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Web-dav access not host-restricted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 client can connect to Web-Dav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attacker can connect to web server from any client machine and upload malware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Browsable Web Directories</a:t>
            </a:r>
            <a:endParaRPr/>
          </a:p>
        </p:txBody>
      </p:sp>
      <p:sp>
        <p:nvSpPr>
          <p:cNvPr id="1091" name="Google Shape;1091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Visiting the site displays the web server directory.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Was able to find the secret_folder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8821" y="1521775"/>
            <a:ext cx="2743200" cy="228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Publicly Accessible Admin Login Page</a:t>
            </a:r>
            <a:endParaRPr/>
          </a:p>
        </p:txBody>
      </p:sp>
      <p:sp>
        <p:nvSpPr>
          <p:cNvPr id="1113" name="Google Shape;1113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4" name="Google Shape;1114;p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the browser, was able to navigate to the hidden authentication page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Achievements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to Admin login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6" name="Google Shape;1116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9"/>
          <p:cNvGrpSpPr/>
          <p:nvPr/>
        </p:nvGrpSpPr>
        <p:grpSpPr>
          <a:xfrm>
            <a:off x="361430" y="1276689"/>
            <a:ext cx="3264718" cy="1692025"/>
            <a:chOff x="-3281424" y="1885638"/>
            <a:chExt cx="4256475" cy="2205741"/>
          </a:xfrm>
        </p:grpSpPr>
        <p:sp>
          <p:nvSpPr>
            <p:cNvPr id="1120" name="Google Shape;1120;p9"/>
            <p:cNvSpPr/>
            <p:nvPr/>
          </p:nvSpPr>
          <p:spPr>
            <a:xfrm>
              <a:off x="-3281424" y="3470078"/>
              <a:ext cx="695400" cy="621301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2" name="Google Shape;1122;p9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9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3226449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7" name="Google Shape;11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1164" y="1743686"/>
            <a:ext cx="5350042" cy="295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kasie hays</dc:creator>
</cp:coreProperties>
</file>